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A3106-F65B-4DBC-A0D7-5484B605807A}" v="15" dt="2025-06-06T19:45: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864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ávio Novaes | Agência Galgo" userId="23e45039-9c66-4d00-8fce-78330029a9f7" providerId="ADAL" clId="{241A3106-F65B-4DBC-A0D7-5484B605807A}"/>
    <pc:docChg chg="custSel modSld">
      <pc:chgData name="Flávio Novaes | Agência Galgo" userId="23e45039-9c66-4d00-8fce-78330029a9f7" providerId="ADAL" clId="{241A3106-F65B-4DBC-A0D7-5484B605807A}" dt="2025-06-06T19:45:09.157" v="50" actId="167"/>
      <pc:docMkLst>
        <pc:docMk/>
      </pc:docMkLst>
      <pc:sldChg chg="addSp delSp modSp mod">
        <pc:chgData name="Flávio Novaes | Agência Galgo" userId="23e45039-9c66-4d00-8fce-78330029a9f7" providerId="ADAL" clId="{241A3106-F65B-4DBC-A0D7-5484B605807A}" dt="2025-06-06T19:43:45.910" v="30" actId="167"/>
        <pc:sldMkLst>
          <pc:docMk/>
          <pc:sldMk cId="1995345313" sldId="256"/>
        </pc:sldMkLst>
        <pc:picChg chg="del mod">
          <ac:chgData name="Flávio Novaes | Agência Galgo" userId="23e45039-9c66-4d00-8fce-78330029a9f7" providerId="ADAL" clId="{241A3106-F65B-4DBC-A0D7-5484B605807A}" dt="2025-06-06T17:44:07.458" v="1" actId="478"/>
          <ac:picMkLst>
            <pc:docMk/>
            <pc:sldMk cId="1995345313" sldId="256"/>
            <ac:picMk id="3" creationId="{83B1684B-77BD-2B2A-D621-C0A3E022BAB1}"/>
          </ac:picMkLst>
        </pc:picChg>
        <pc:picChg chg="add mod ord">
          <ac:chgData name="Flávio Novaes | Agência Galgo" userId="23e45039-9c66-4d00-8fce-78330029a9f7" providerId="ADAL" clId="{241A3106-F65B-4DBC-A0D7-5484B605807A}" dt="2025-06-06T19:43:45.910" v="30" actId="167"/>
          <ac:picMkLst>
            <pc:docMk/>
            <pc:sldMk cId="1995345313" sldId="256"/>
            <ac:picMk id="3" creationId="{B4C06D6A-AAF3-93C7-3CFD-4CBE204CE20C}"/>
          </ac:picMkLst>
        </pc:picChg>
        <pc:picChg chg="add del mod ord">
          <ac:chgData name="Flávio Novaes | Agência Galgo" userId="23e45039-9c66-4d00-8fce-78330029a9f7" providerId="ADAL" clId="{241A3106-F65B-4DBC-A0D7-5484B605807A}" dt="2025-06-06T19:43:32.528" v="26" actId="478"/>
          <ac:picMkLst>
            <pc:docMk/>
            <pc:sldMk cId="1995345313" sldId="256"/>
            <ac:picMk id="4" creationId="{08FD733C-FF01-0BB9-9349-D85540F184C6}"/>
          </ac:picMkLst>
        </pc:picChg>
      </pc:sldChg>
      <pc:sldChg chg="addSp delSp modSp mod">
        <pc:chgData name="Flávio Novaes | Agência Galgo" userId="23e45039-9c66-4d00-8fce-78330029a9f7" providerId="ADAL" clId="{241A3106-F65B-4DBC-A0D7-5484B605807A}" dt="2025-06-06T19:44:02.642" v="35" actId="167"/>
        <pc:sldMkLst>
          <pc:docMk/>
          <pc:sldMk cId="3739015437" sldId="257"/>
        </pc:sldMkLst>
        <pc:picChg chg="add mod ord">
          <ac:chgData name="Flávio Novaes | Agência Galgo" userId="23e45039-9c66-4d00-8fce-78330029a9f7" providerId="ADAL" clId="{241A3106-F65B-4DBC-A0D7-5484B605807A}" dt="2025-06-06T19:44:02.642" v="35" actId="167"/>
          <ac:picMkLst>
            <pc:docMk/>
            <pc:sldMk cId="3739015437" sldId="257"/>
            <ac:picMk id="3" creationId="{348FFD70-E817-A284-CBE5-6744A9AF5B23}"/>
          </ac:picMkLst>
        </pc:picChg>
        <pc:picChg chg="del">
          <ac:chgData name="Flávio Novaes | Agência Galgo" userId="23e45039-9c66-4d00-8fce-78330029a9f7" providerId="ADAL" clId="{241A3106-F65B-4DBC-A0D7-5484B605807A}" dt="2025-06-06T17:44:26.845" v="6" actId="478"/>
          <ac:picMkLst>
            <pc:docMk/>
            <pc:sldMk cId="3739015437" sldId="257"/>
            <ac:picMk id="3" creationId="{D2181E38-16F5-EFE5-0488-45B3567920EE}"/>
          </ac:picMkLst>
        </pc:picChg>
        <pc:picChg chg="add del mod ord">
          <ac:chgData name="Flávio Novaes | Agência Galgo" userId="23e45039-9c66-4d00-8fce-78330029a9f7" providerId="ADAL" clId="{241A3106-F65B-4DBC-A0D7-5484B605807A}" dt="2025-06-06T19:43:55.228" v="31" actId="478"/>
          <ac:picMkLst>
            <pc:docMk/>
            <pc:sldMk cId="3739015437" sldId="257"/>
            <ac:picMk id="4" creationId="{AE37B393-AC84-47A2-1921-B0437420ECBC}"/>
          </ac:picMkLst>
        </pc:picChg>
      </pc:sldChg>
      <pc:sldChg chg="addSp delSp modSp mod">
        <pc:chgData name="Flávio Novaes | Agência Galgo" userId="23e45039-9c66-4d00-8fce-78330029a9f7" providerId="ADAL" clId="{241A3106-F65B-4DBC-A0D7-5484B605807A}" dt="2025-06-06T19:44:20.940" v="38" actId="167"/>
        <pc:sldMkLst>
          <pc:docMk/>
          <pc:sldMk cId="2457996921" sldId="258"/>
        </pc:sldMkLst>
        <pc:picChg chg="add mod ord">
          <ac:chgData name="Flávio Novaes | Agência Galgo" userId="23e45039-9c66-4d00-8fce-78330029a9f7" providerId="ADAL" clId="{241A3106-F65B-4DBC-A0D7-5484B605807A}" dt="2025-06-06T19:44:20.940" v="38" actId="167"/>
          <ac:picMkLst>
            <pc:docMk/>
            <pc:sldMk cId="2457996921" sldId="258"/>
            <ac:picMk id="2" creationId="{914A1D5D-CB69-3988-2BE7-4E7E348CA238}"/>
          </ac:picMkLst>
        </pc:picChg>
        <pc:picChg chg="del">
          <ac:chgData name="Flávio Novaes | Agência Galgo" userId="23e45039-9c66-4d00-8fce-78330029a9f7" providerId="ADAL" clId="{241A3106-F65B-4DBC-A0D7-5484B605807A}" dt="2025-06-06T17:44:38.450" v="11" actId="478"/>
          <ac:picMkLst>
            <pc:docMk/>
            <pc:sldMk cId="2457996921" sldId="258"/>
            <ac:picMk id="2" creationId="{B2E6DE70-08C2-258B-5A01-F52B0953CE38}"/>
          </ac:picMkLst>
        </pc:picChg>
        <pc:picChg chg="add del mod ord">
          <ac:chgData name="Flávio Novaes | Agência Galgo" userId="23e45039-9c66-4d00-8fce-78330029a9f7" providerId="ADAL" clId="{241A3106-F65B-4DBC-A0D7-5484B605807A}" dt="2025-06-06T19:44:18.118" v="36" actId="478"/>
          <ac:picMkLst>
            <pc:docMk/>
            <pc:sldMk cId="2457996921" sldId="258"/>
            <ac:picMk id="3" creationId="{8AB296B3-106B-192D-C681-090309D16CA2}"/>
          </ac:picMkLst>
        </pc:picChg>
      </pc:sldChg>
      <pc:sldChg chg="addSp delSp modSp mod">
        <pc:chgData name="Flávio Novaes | Agência Galgo" userId="23e45039-9c66-4d00-8fce-78330029a9f7" providerId="ADAL" clId="{241A3106-F65B-4DBC-A0D7-5484B605807A}" dt="2025-06-06T19:44:34.089" v="41" actId="167"/>
        <pc:sldMkLst>
          <pc:docMk/>
          <pc:sldMk cId="1406802041" sldId="259"/>
        </pc:sldMkLst>
        <pc:picChg chg="del">
          <ac:chgData name="Flávio Novaes | Agência Galgo" userId="23e45039-9c66-4d00-8fce-78330029a9f7" providerId="ADAL" clId="{241A3106-F65B-4DBC-A0D7-5484B605807A}" dt="2025-06-06T17:44:45.338" v="14" actId="478"/>
          <ac:picMkLst>
            <pc:docMk/>
            <pc:sldMk cId="1406802041" sldId="259"/>
            <ac:picMk id="2" creationId="{8E6875BD-460F-C9F9-B3DD-A7B7A0B2458D}"/>
          </ac:picMkLst>
        </pc:picChg>
        <pc:picChg chg="add mod ord">
          <ac:chgData name="Flávio Novaes | Agência Galgo" userId="23e45039-9c66-4d00-8fce-78330029a9f7" providerId="ADAL" clId="{241A3106-F65B-4DBC-A0D7-5484B605807A}" dt="2025-06-06T19:44:34.089" v="41" actId="167"/>
          <ac:picMkLst>
            <pc:docMk/>
            <pc:sldMk cId="1406802041" sldId="259"/>
            <ac:picMk id="2" creationId="{D32292D8-94A4-3C07-E692-53B8989D366E}"/>
          </ac:picMkLst>
        </pc:picChg>
        <pc:picChg chg="add del mod ord">
          <ac:chgData name="Flávio Novaes | Agência Galgo" userId="23e45039-9c66-4d00-8fce-78330029a9f7" providerId="ADAL" clId="{241A3106-F65B-4DBC-A0D7-5484B605807A}" dt="2025-06-06T19:44:25.593" v="39" actId="478"/>
          <ac:picMkLst>
            <pc:docMk/>
            <pc:sldMk cId="1406802041" sldId="259"/>
            <ac:picMk id="3" creationId="{547FD0CE-3B64-BD43-3425-3317AC7DF730}"/>
          </ac:picMkLst>
        </pc:picChg>
      </pc:sldChg>
      <pc:sldChg chg="addSp delSp modSp mod">
        <pc:chgData name="Flávio Novaes | Agência Galgo" userId="23e45039-9c66-4d00-8fce-78330029a9f7" providerId="ADAL" clId="{241A3106-F65B-4DBC-A0D7-5484B605807A}" dt="2025-06-06T19:44:51.614" v="44" actId="167"/>
        <pc:sldMkLst>
          <pc:docMk/>
          <pc:sldMk cId="1328406890" sldId="260"/>
        </pc:sldMkLst>
        <pc:picChg chg="del">
          <ac:chgData name="Flávio Novaes | Agência Galgo" userId="23e45039-9c66-4d00-8fce-78330029a9f7" providerId="ADAL" clId="{241A3106-F65B-4DBC-A0D7-5484B605807A}" dt="2025-06-06T17:45:15.468" v="17" actId="478"/>
          <ac:picMkLst>
            <pc:docMk/>
            <pc:sldMk cId="1328406890" sldId="260"/>
            <ac:picMk id="2" creationId="{0316522D-2C89-D06E-1934-5C057D282BA3}"/>
          </ac:picMkLst>
        </pc:picChg>
        <pc:picChg chg="add mod ord">
          <ac:chgData name="Flávio Novaes | Agência Galgo" userId="23e45039-9c66-4d00-8fce-78330029a9f7" providerId="ADAL" clId="{241A3106-F65B-4DBC-A0D7-5484B605807A}" dt="2025-06-06T19:44:51.614" v="44" actId="167"/>
          <ac:picMkLst>
            <pc:docMk/>
            <pc:sldMk cId="1328406890" sldId="260"/>
            <ac:picMk id="2" creationId="{EA6C5F23-F145-3DF9-AB0B-B3CF2328F3EC}"/>
          </ac:picMkLst>
        </pc:picChg>
        <pc:picChg chg="add del mod ord">
          <ac:chgData name="Flávio Novaes | Agência Galgo" userId="23e45039-9c66-4d00-8fce-78330029a9f7" providerId="ADAL" clId="{241A3106-F65B-4DBC-A0D7-5484B605807A}" dt="2025-06-06T19:44:44.703" v="42" actId="478"/>
          <ac:picMkLst>
            <pc:docMk/>
            <pc:sldMk cId="1328406890" sldId="260"/>
            <ac:picMk id="3" creationId="{644642FB-76E8-F155-6DDE-4F3A40985028}"/>
          </ac:picMkLst>
        </pc:picChg>
      </pc:sldChg>
      <pc:sldChg chg="addSp delSp modSp mod">
        <pc:chgData name="Flávio Novaes | Agência Galgo" userId="23e45039-9c66-4d00-8fce-78330029a9f7" providerId="ADAL" clId="{241A3106-F65B-4DBC-A0D7-5484B605807A}" dt="2025-06-06T19:44:57.615" v="47" actId="167"/>
        <pc:sldMkLst>
          <pc:docMk/>
          <pc:sldMk cId="3406661801" sldId="261"/>
        </pc:sldMkLst>
        <pc:picChg chg="add mod ord">
          <ac:chgData name="Flávio Novaes | Agência Galgo" userId="23e45039-9c66-4d00-8fce-78330029a9f7" providerId="ADAL" clId="{241A3106-F65B-4DBC-A0D7-5484B605807A}" dt="2025-06-06T19:44:57.615" v="47" actId="167"/>
          <ac:picMkLst>
            <pc:docMk/>
            <pc:sldMk cId="3406661801" sldId="261"/>
            <ac:picMk id="2" creationId="{5A1CBE21-F880-82E2-D705-1AD9E414261E}"/>
          </ac:picMkLst>
        </pc:picChg>
        <pc:picChg chg="del">
          <ac:chgData name="Flávio Novaes | Agência Galgo" userId="23e45039-9c66-4d00-8fce-78330029a9f7" providerId="ADAL" clId="{241A3106-F65B-4DBC-A0D7-5484B605807A}" dt="2025-06-06T17:45:22.414" v="20" actId="478"/>
          <ac:picMkLst>
            <pc:docMk/>
            <pc:sldMk cId="3406661801" sldId="261"/>
            <ac:picMk id="2" creationId="{F8FDEBD5-BA26-9484-B43D-E0281460D077}"/>
          </ac:picMkLst>
        </pc:picChg>
        <pc:picChg chg="add del mod ord">
          <ac:chgData name="Flávio Novaes | Agência Galgo" userId="23e45039-9c66-4d00-8fce-78330029a9f7" providerId="ADAL" clId="{241A3106-F65B-4DBC-A0D7-5484B605807A}" dt="2025-06-06T19:44:54.558" v="45" actId="478"/>
          <ac:picMkLst>
            <pc:docMk/>
            <pc:sldMk cId="3406661801" sldId="261"/>
            <ac:picMk id="3" creationId="{E61EF0E0-4D5F-C654-1D52-2BB3EC8535FA}"/>
          </ac:picMkLst>
        </pc:picChg>
      </pc:sldChg>
      <pc:sldChg chg="addSp delSp modSp mod">
        <pc:chgData name="Flávio Novaes | Agência Galgo" userId="23e45039-9c66-4d00-8fce-78330029a9f7" providerId="ADAL" clId="{241A3106-F65B-4DBC-A0D7-5484B605807A}" dt="2025-06-06T19:45:09.157" v="50" actId="167"/>
        <pc:sldMkLst>
          <pc:docMk/>
          <pc:sldMk cId="1892993376" sldId="262"/>
        </pc:sldMkLst>
        <pc:picChg chg="del">
          <ac:chgData name="Flávio Novaes | Agência Galgo" userId="23e45039-9c66-4d00-8fce-78330029a9f7" providerId="ADAL" clId="{241A3106-F65B-4DBC-A0D7-5484B605807A}" dt="2025-06-06T17:45:30.510" v="23" actId="478"/>
          <ac:picMkLst>
            <pc:docMk/>
            <pc:sldMk cId="1892993376" sldId="262"/>
            <ac:picMk id="2" creationId="{0FEBB01A-2695-CE38-B69F-4BCF185A51DC}"/>
          </ac:picMkLst>
        </pc:picChg>
        <pc:picChg chg="add mod ord">
          <ac:chgData name="Flávio Novaes | Agência Galgo" userId="23e45039-9c66-4d00-8fce-78330029a9f7" providerId="ADAL" clId="{241A3106-F65B-4DBC-A0D7-5484B605807A}" dt="2025-06-06T19:45:09.157" v="50" actId="167"/>
          <ac:picMkLst>
            <pc:docMk/>
            <pc:sldMk cId="1892993376" sldId="262"/>
            <ac:picMk id="2" creationId="{737278AA-3A25-A16D-9758-068F945D9DED}"/>
          </ac:picMkLst>
        </pc:picChg>
        <pc:picChg chg="add del mod ord">
          <ac:chgData name="Flávio Novaes | Agência Galgo" userId="23e45039-9c66-4d00-8fce-78330029a9f7" providerId="ADAL" clId="{241A3106-F65B-4DBC-A0D7-5484B605807A}" dt="2025-06-06T19:45:04.543" v="48" actId="478"/>
          <ac:picMkLst>
            <pc:docMk/>
            <pc:sldMk cId="1892993376" sldId="262"/>
            <ac:picMk id="3" creationId="{19B56A80-5587-D5A0-4C0D-D7CD0D1E994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89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53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1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67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23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77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87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76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35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95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07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27F159-DCDA-4957-A6D4-13041E944D2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5DD46E-7DDF-408A-9FDE-8A850D77AD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29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Site&#10;&#10;O conteúdo gerado por IA pode estar incorreto.">
            <a:extLst>
              <a:ext uri="{FF2B5EF4-FFF2-40B4-BE49-F238E27FC236}">
                <a16:creationId xmlns:a16="http://schemas.microsoft.com/office/drawing/2014/main" id="{B4C06D6A-AAF3-93C7-3CFD-4CBE204CE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FE81AF8-54B0-F24C-62D5-A50C34BA829C}"/>
              </a:ext>
            </a:extLst>
          </p:cNvPr>
          <p:cNvSpPr txBox="1"/>
          <p:nvPr/>
        </p:nvSpPr>
        <p:spPr>
          <a:xfrm>
            <a:off x="1562468" y="2294751"/>
            <a:ext cx="60190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C392398-0390-6767-DD1B-230306CE2462}"/>
              </a:ext>
            </a:extLst>
          </p:cNvPr>
          <p:cNvSpPr txBox="1"/>
          <p:nvPr/>
        </p:nvSpPr>
        <p:spPr>
          <a:xfrm>
            <a:off x="1562468" y="2856644"/>
            <a:ext cx="6019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Nomes dos autores e das instituições</a:t>
            </a:r>
          </a:p>
        </p:txBody>
      </p:sp>
    </p:spTree>
    <p:extLst>
      <p:ext uri="{BB962C8B-B14F-4D97-AF65-F5344CB8AC3E}">
        <p14:creationId xmlns:p14="http://schemas.microsoft.com/office/powerpoint/2010/main" val="199534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348FFD70-E817-A284-CBE5-6744A9AF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718164F-57F7-1547-2762-2E2234C4EFC6}"/>
              </a:ext>
            </a:extLst>
          </p:cNvPr>
          <p:cNvSpPr txBox="1"/>
          <p:nvPr/>
        </p:nvSpPr>
        <p:spPr>
          <a:xfrm>
            <a:off x="714652" y="1686756"/>
            <a:ext cx="7714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Podem ser inseridas figuras.</a:t>
            </a: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Fonte Arial 16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6A56E7-1E78-FCAF-6E80-9B4EEE324A98}"/>
              </a:ext>
            </a:extLst>
          </p:cNvPr>
          <p:cNvSpPr txBox="1"/>
          <p:nvPr/>
        </p:nvSpPr>
        <p:spPr>
          <a:xfrm>
            <a:off x="3080548" y="264087"/>
            <a:ext cx="298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73901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914A1D5D-CB69-3988-2BE7-4E7E348CA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718164F-57F7-1547-2762-2E2234C4EFC6}"/>
              </a:ext>
            </a:extLst>
          </p:cNvPr>
          <p:cNvSpPr txBox="1"/>
          <p:nvPr/>
        </p:nvSpPr>
        <p:spPr>
          <a:xfrm>
            <a:off x="714652" y="1686756"/>
            <a:ext cx="7714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Fonte Arial 16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6A56E7-1E78-FCAF-6E80-9B4EEE324A98}"/>
              </a:ext>
            </a:extLst>
          </p:cNvPr>
          <p:cNvSpPr txBox="1"/>
          <p:nvPr/>
        </p:nvSpPr>
        <p:spPr>
          <a:xfrm>
            <a:off x="3080548" y="264087"/>
            <a:ext cx="298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245799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D32292D8-94A4-3C07-E692-53B8989D3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718164F-57F7-1547-2762-2E2234C4EFC6}"/>
              </a:ext>
            </a:extLst>
          </p:cNvPr>
          <p:cNvSpPr txBox="1"/>
          <p:nvPr/>
        </p:nvSpPr>
        <p:spPr>
          <a:xfrm>
            <a:off x="714652" y="1686756"/>
            <a:ext cx="77146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Podem ser inseridos esquemas. 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Informar aprovações de comitês de ética, quando se aplicar.</a:t>
            </a: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Fonte Arial 16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6A56E7-1E78-FCAF-6E80-9B4EEE324A98}"/>
              </a:ext>
            </a:extLst>
          </p:cNvPr>
          <p:cNvSpPr txBox="1"/>
          <p:nvPr/>
        </p:nvSpPr>
        <p:spPr>
          <a:xfrm>
            <a:off x="3080548" y="264087"/>
            <a:ext cx="298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</p:txBody>
      </p:sp>
    </p:spTree>
    <p:extLst>
      <p:ext uri="{BB962C8B-B14F-4D97-AF65-F5344CB8AC3E}">
        <p14:creationId xmlns:p14="http://schemas.microsoft.com/office/powerpoint/2010/main" val="140680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EA6C5F23-F145-3DF9-AB0B-B3CF2328F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718164F-57F7-1547-2762-2E2234C4EFC6}"/>
              </a:ext>
            </a:extLst>
          </p:cNvPr>
          <p:cNvSpPr txBox="1"/>
          <p:nvPr/>
        </p:nvSpPr>
        <p:spPr>
          <a:xfrm>
            <a:off x="714652" y="1686756"/>
            <a:ext cx="7714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Podem ser inseridas figuras, gráficos e tabelas </a:t>
            </a: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Fonte Arial 16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6A56E7-1E78-FCAF-6E80-9B4EEE324A98}"/>
              </a:ext>
            </a:extLst>
          </p:cNvPr>
          <p:cNvSpPr txBox="1"/>
          <p:nvPr/>
        </p:nvSpPr>
        <p:spPr>
          <a:xfrm>
            <a:off x="3080548" y="264089"/>
            <a:ext cx="298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32840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5A1CBE21-F880-82E2-D705-1AD9E4142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718164F-57F7-1547-2762-2E2234C4EFC6}"/>
              </a:ext>
            </a:extLst>
          </p:cNvPr>
          <p:cNvSpPr txBox="1"/>
          <p:nvPr/>
        </p:nvSpPr>
        <p:spPr>
          <a:xfrm>
            <a:off x="714652" y="1686756"/>
            <a:ext cx="7714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Fonte Arial 16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6A56E7-1E78-FCAF-6E80-9B4EEE324A98}"/>
              </a:ext>
            </a:extLst>
          </p:cNvPr>
          <p:cNvSpPr txBox="1"/>
          <p:nvPr/>
        </p:nvSpPr>
        <p:spPr>
          <a:xfrm>
            <a:off x="3080548" y="264084"/>
            <a:ext cx="298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340666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737278AA-3A25-A16D-9758-068F945D9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718164F-57F7-1547-2762-2E2234C4EFC6}"/>
              </a:ext>
            </a:extLst>
          </p:cNvPr>
          <p:cNvSpPr txBox="1"/>
          <p:nvPr/>
        </p:nvSpPr>
        <p:spPr>
          <a:xfrm>
            <a:off x="714652" y="1686756"/>
            <a:ext cx="7714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Fonte Arial 16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6A56E7-1E78-FCAF-6E80-9B4EEE324A98}"/>
              </a:ext>
            </a:extLst>
          </p:cNvPr>
          <p:cNvSpPr txBox="1"/>
          <p:nvPr/>
        </p:nvSpPr>
        <p:spPr>
          <a:xfrm>
            <a:off x="3080548" y="264081"/>
            <a:ext cx="298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CONTATO</a:t>
            </a:r>
          </a:p>
        </p:txBody>
      </p:sp>
    </p:spTree>
    <p:extLst>
      <p:ext uri="{BB962C8B-B14F-4D97-AF65-F5344CB8AC3E}">
        <p14:creationId xmlns:p14="http://schemas.microsoft.com/office/powerpoint/2010/main" val="1892993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62</Words>
  <Application>Microsoft Office PowerPoint</Application>
  <PresentationFormat>Apresentação na tela (16:9)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Henrique Gandini | Agência Galgo</dc:creator>
  <cp:lastModifiedBy>Flávio Novaes | Agência Galgo</cp:lastModifiedBy>
  <cp:revision>2</cp:revision>
  <dcterms:created xsi:type="dcterms:W3CDTF">2024-06-11T18:27:34Z</dcterms:created>
  <dcterms:modified xsi:type="dcterms:W3CDTF">2025-06-06T19:45:13Z</dcterms:modified>
</cp:coreProperties>
</file>